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notesMasterIdLst>
    <p:notesMasterId r:id="rId9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notesMaster" Target="notesMasters/notesMaster1.xml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Advent candle readings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reading, a response and a prayer for each Sunday of Advent and for Christmas Eve, 2026.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Sunday of Advent: the candle of hope</a:t>
            </a:r>
            <a:endParaRPr lang="en-US" sz="3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people walking in darkness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seen a great light;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those living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land of the shadow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death, a light has dawned.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unto us a child is born,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unto us a son is given,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government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will be upon His shoulders.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 will be called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Wonderful Counselor,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Mighty God, Everlasting Father,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Prince of Peace.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increase of His government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peace there will be no end.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will reign on the throne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David and over his kingdom,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establish and sustain it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justice and righteousness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that time and forevermore.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zeal of the LORD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Hosts will accomplish this.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9:2, 6-7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people walking in darkness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seen a great light.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those living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land of the shadow</a:t>
            </a:r>
            <a:endParaRPr lang="en-US" sz="5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death, a light has dawned.</a:t>
            </a:r>
            <a:endParaRPr lang="en-US" sz="5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promised a Son who would reign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throne of David forever.</a:t>
            </a:r>
            <a:endParaRPr lang="en-US" sz="4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keeps his word,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we wait for Christ with hope.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Lord Jesus, you are the light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prophets saw from far off.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us watching for you this month,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keep us ready</a:t>
            </a:r>
            <a:endParaRPr lang="en-US" sz="4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day you come again. Amen.</a:t>
            </a:r>
            <a:endParaRPr lang="en-US" sz="4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Second Sunday of Advent: the candle of peace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you, Bethlehem Ephrathah,</a:t>
            </a:r>
            <a:endParaRPr lang="en-US" sz="3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are small among the clans of Judah,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 of you will come forth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Me One to be ruler over Israel.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will stand and shepherd His flock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strength of the LORD,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majestic name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LORD His God.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they will dwell securely,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then His greatness will extend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ends of the earth.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 will be our peace.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Micah 5:2a, 4-5a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Bethlehem was small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clans of Judah.</a:t>
            </a:r>
            <a:endParaRPr lang="en-US" sz="5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 of Bethlehem came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ruler God promised.</a:t>
            </a:r>
            <a:endParaRPr lang="en-US" sz="5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will stand and shepherd His flock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strength of the LORD.</a:t>
            </a:r>
            <a:endParaRPr lang="en-US" sz="4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 will be our peace.</a:t>
            </a:r>
            <a:endParaRPr lang="en-US" sz="5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Prince of Peace,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made peace between God and sinners</a:t>
            </a:r>
            <a:endParaRPr lang="en-US" sz="3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the blood of your cross.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Quiet our hearts</a:t>
            </a:r>
            <a:endParaRPr lang="en-US" sz="5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our homes this week,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make us people</a:t>
            </a:r>
            <a:endParaRPr lang="en-US" sz="5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make peace. Amen.</a:t>
            </a:r>
            <a:endParaRPr lang="en-US" sz="5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Third Sunday of Advent: the candle of joy</a:t>
            </a:r>
            <a:endParaRPr lang="en-US" sz="3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there were shepherds residing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fields nearby,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keeping watch over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their flocks by night.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 then an angel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Lord stood before them,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glory of the Lord shone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around them, and they were terrified.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 angel said to them,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“Do not be afraid!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behold, I bring you good news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great joy that will be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all the people: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 in the city of David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Savior has been born to you.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Christ the Lord!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this will be a sign to you: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will find a baby wrapped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swaddling cloths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lying in a manger.”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suddenly there appeared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the angel a great multitude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heavenly host,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praising God and saying: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“Glory to God in the highest,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 earth peace to men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whom His favor rests!”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2:8-14</a:t>
            </a:r>
            <a:endParaRPr lang="en-US" sz="1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be afraid!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bring you good news of great joy</a:t>
            </a:r>
            <a:endParaRPr lang="en-US" sz="4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will be for all the people.</a:t>
            </a:r>
            <a:endParaRPr lang="en-US" sz="4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 in the city of David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Savior has been born.</a:t>
            </a:r>
            <a:endParaRPr lang="en-US" sz="5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Christ the Lord!</a:t>
            </a:r>
            <a:endParaRPr lang="en-US" sz="5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Glory to God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highest,</a:t>
            </a:r>
            <a:endParaRPr lang="en-US" sz="5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 earth peace to men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whom His favor rests!</a:t>
            </a:r>
            <a:endParaRPr lang="en-US" sz="5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Father, give us the joy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shepherds had,</a:t>
            </a:r>
            <a:endParaRPr lang="en-US" sz="5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send us out like them to tell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have heard and seen. Amen.</a:t>
            </a:r>
            <a:endParaRPr lang="en-US" sz="4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Fourth Sunday of Advent: the candle of love</a:t>
            </a:r>
            <a:endParaRPr lang="en-US" sz="32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 how God’s love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revealed among us: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John 4:9-10</a:t>
            </a:r>
            <a:endParaRPr lang="en-US" sz="16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sent His one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only Son into the world,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John 4:9-10</a:t>
            </a:r>
            <a:endParaRPr lang="en-US" sz="16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that we might live through Him.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love consists in this: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John 4:9-10</a:t>
            </a:r>
            <a:endParaRPr lang="en-US" sz="1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that we loved God,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that He loved us and sent His Son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John 4:9-10</a:t>
            </a:r>
            <a:endParaRPr lang="en-US" sz="16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the atoning sacrifice for our sins.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John 4:9-10</a:t>
            </a:r>
            <a:endParaRPr lang="en-US" sz="1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 how God’s love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revealed among us:</a:t>
            </a:r>
            <a:endParaRPr lang="en-US" sz="54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sent His one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only Son into the world,</a:t>
            </a:r>
            <a:endParaRPr lang="en-US" sz="53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that we might live through Him.</a:t>
            </a:r>
            <a:endParaRPr lang="en-US" sz="4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loved us first.</a:t>
            </a:r>
            <a:endParaRPr lang="en-US" sz="5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sent His Son as the atoning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sacrifice for our sins.</a:t>
            </a:r>
            <a:endParaRPr lang="en-US" sz="5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Father, thank you for loving us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we ever loved you.</a:t>
            </a:r>
            <a:endParaRPr lang="en-US" sz="4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 us to love each other the way you</a:t>
            </a:r>
            <a:endParaRPr lang="en-US" sz="3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loved us in Jesus. Amen.</a:t>
            </a:r>
            <a:endParaRPr lang="en-US" sz="3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Christmas Eve: the Christ candle</a:t>
            </a:r>
            <a:endParaRPr lang="en-US" sz="43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beginning was the Word,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with God,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God.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was with God in the beginning.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Him all things were made,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without Him nothing was made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has been made.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Him was life,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that life was the light of men.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Light shines in the darkness,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darkness has not overcome it.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Word became flesh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made His dwelling among us.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have seen His glory,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glory of the one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only Son from the Father,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of grace and truth.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1:1-5, 14</a:t>
            </a:r>
            <a:endParaRPr lang="en-US" sz="16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beginning was the Word,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with God,</a:t>
            </a:r>
            <a:endParaRPr lang="en-US" sz="5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Word was God.</a:t>
            </a:r>
            <a:endParaRPr lang="en-US" sz="54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Light shines in the darkness,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darkness has not overcome it.</a:t>
            </a:r>
            <a:endParaRPr lang="en-US" sz="4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Word became flesh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made His dwelling among us.</a:t>
            </a:r>
            <a:endParaRPr lang="en-US" sz="48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have seen His glory,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of grace and truth.</a:t>
            </a:r>
            <a:endParaRPr lang="en-US" sz="54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Glory to God in the highest,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on earth peace to men</a:t>
            </a:r>
            <a:endParaRPr lang="en-US" sz="53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whom His favor rests!</a:t>
            </a:r>
            <a:endParaRPr lang="en-US" sz="54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Lord Jesus, thank you for coming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us. You came once to Bethlehem,</a:t>
            </a:r>
            <a:endParaRPr lang="en-US" sz="4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you will come again in glory.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us faithful until that day. Amen.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91</Slides>
  <Notes>91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Advent candle readings</dc:title>
  <dc:subject>PptxGenJS Presentation</dc:subject>
  <dc:creator>Church Posting</dc:creator>
  <cp:lastModifiedBy>Church Posting</cp:lastModifiedBy>
  <cp:revision>1</cp:revision>
  <dcterms:created xsi:type="dcterms:W3CDTF">2026-10-24T21:58:44Z</dcterms:created>
  <dcterms:modified xsi:type="dcterms:W3CDTF">2026-10-24T21:58:44Z</dcterms:modified>
</cp:coreProperties>
</file>