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Apostles' Creed text and printable slides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1662 Book of Common Prayer text, with a reading copy and slides.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Apostles' Creed</a:t>
            </a:r>
            <a:endParaRPr lang="en-US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believe in God the Father Almighty,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Maker of heaven and earth: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in Jesus Christ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his only Son our Lord,</a:t>
            </a:r>
            <a:endParaRPr lang="en-US" sz="5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was conceived by the Holy Ghost,</a:t>
            </a:r>
            <a:endParaRPr lang="en-US" sz="4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Born of the Virgin Mary,</a:t>
            </a:r>
            <a:endParaRPr lang="en-US" sz="4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Suffered under Pontius Pilate,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crucified, dead,</a:t>
            </a:r>
            <a:endParaRPr lang="en-US" sz="5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buried: He descended into hell;</a:t>
            </a:r>
            <a:endParaRPr lang="en-US" sz="4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third day he rose again</a:t>
            </a:r>
            <a:endParaRPr lang="en-US" sz="4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the dead;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ascended into heaven,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sitteth on the right hand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God the Father Almighty;</a:t>
            </a:r>
            <a:endParaRPr lang="en-US" sz="5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thence he shall come</a:t>
            </a:r>
            <a:endParaRPr lang="en-US" sz="4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6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judge the quick and the dead.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believe in the Holy Ghost;</a:t>
            </a:r>
            <a:endParaRPr lang="en-US" sz="5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holy Catholick Church;</a:t>
            </a:r>
            <a:endParaRPr lang="en-US" sz="5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Communion of Saints;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Forgiveness of sins;</a:t>
            </a:r>
            <a:endParaRPr lang="en-US" sz="5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Resurrection of the body,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Life everlasting. Amen.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Church Posting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Apostles' Creed text and printable slides</dc:title>
  <dc:subject>PptxGenJS Presentation</dc:subject>
  <dc:creator>Church Posting</dc:creator>
  <cp:lastModifiedBy>Church Posting</cp:lastModifiedBy>
  <cp:revision>1</cp:revision>
  <dcterms:created xsi:type="dcterms:W3CDTF">2026-10-24T21:58:45Z</dcterms:created>
  <dcterms:modified xsi:type="dcterms:W3CDTF">2026-10-24T21:58:45Z</dcterms:modified>
</cp:coreProperties>
</file>