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Baptism service script for a believer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original script for believer baptism by immersion.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Profession of faith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you confess Jesus Christ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your Lord and Savior,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do you trust him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forgiveness of your sins?</a:t>
            </a:r>
            <a:endParaRPr lang="en-US" sz="4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Will you follow him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this congregation,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hearing his Word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serving his people?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Baptism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baptize you in the name of the Father</a:t>
            </a:r>
            <a:endParaRPr lang="en-US" sz="3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of the Son and of the Holy Spirit.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Welcome and prayer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Church, will you pray for our brother</a:t>
            </a:r>
            <a:endParaRPr lang="en-US" sz="39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 sister and help them follow Christ?</a:t>
            </a:r>
            <a:endParaRPr lang="en-US" sz="3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God's help,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will.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Baptism service script for a believer</dc:title>
  <dc:subject>PptxGenJS Presentation</dc:subject>
  <dc:creator>Church Posting</dc:creator>
  <cp:lastModifiedBy>Church Posting</cp:lastModifiedBy>
  <cp:revision>1</cp:revision>
  <dcterms:created xsi:type="dcterms:W3CDTF">2026-10-24T21:58:45Z</dcterms:created>
  <dcterms:modified xsi:type="dcterms:W3CDTF">2026-10-24T21:58:45Z</dcterms:modified>
</cp:coreProperties>
</file>