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Benedictions for church services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Scripture references and original closing prayers.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Aaronic blessing, Numbers 6:24-26</a:t>
            </a:r>
            <a:endParaRPr lang="en-US" sz="4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bless you and keep you;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cause His face to shine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6:24-26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upon you and be gracious to you;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lift up His countenance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6:24-26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toward you and give you peace.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6:24-26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the Lord guard your people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grant them peace.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us in your care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Jesus Christ. Amen.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Grace and fellowship, 2 Corinthians 13:14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grace of the Lord Jesus Christ,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love of God,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Corinthians 13:14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fellowship of the Holy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Spirit be with all of you.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Corinthians 13:14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Father, send us in the grace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Jesus Christ,</a:t>
            </a:r>
            <a:endParaRPr lang="en-US" sz="5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love and the fellowship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Holy Spirit. Amen.</a:t>
            </a:r>
            <a:endParaRPr lang="en-US" sz="5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of peace, Hebrews 13:20-21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may the God of peace,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through the blood of the eternal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covenant brought back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dead our Lord Jesus,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 great Shepherd of the sheep,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equip you with every good thing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do His will.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may He accomplish in us what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pleasing in His sight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Jesus Christ,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whom be glory forever and ever.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Amen.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Hebrews 13:20-21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of peace, equip us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do your will through Jesus Christ,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risen shepherd. Receive the glory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our life together. Amen.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Hope, Romans 15:13</a:t>
            </a:r>
            <a:endParaRPr lang="en-US" sz="5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may the God of hope fill you</a:t>
            </a:r>
            <a:endParaRPr lang="en-US" sz="4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all joy and peace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Romans 15:13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you believe in Him,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that you may overflow with hope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Romans 15:13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the power of the Holy Spirit.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Romans 15:13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of hope, fill us with joy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peace as we trust in you.</a:t>
            </a:r>
            <a:endParaRPr lang="en-US" sz="5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us to serve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neighbors this week. Amen.</a:t>
            </a:r>
            <a:endParaRPr lang="en-US" sz="5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Benedictions for church services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