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Calls to worship with Scripture and responses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Original calls to worship based on the Psalms.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Praise, Psalm 100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 before the Lord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thanksgiving.</a:t>
            </a:r>
            <a:endParaRPr lang="en-US" sz="5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praise the God who made us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calls us his people.</a:t>
            </a:r>
            <a:endParaRPr lang="en-US" sz="5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Lord is good,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his faithful love endures.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will worship him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with gladness.</a:t>
            </a:r>
            <a:endParaRPr lang="en-US" sz="5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Rest, Psalm 95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us come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the Lord, our maker.</a:t>
            </a:r>
            <a:endParaRPr lang="en-US" sz="5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is our God,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we are the people of his care.</a:t>
            </a:r>
            <a:endParaRPr lang="en-US" sz="4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Hear his word today.</a:t>
            </a:r>
            <a:endParaRPr lang="en-US" sz="5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Lord, give us ears to hear</a:t>
            </a:r>
            <a:endParaRPr lang="en-US" sz="5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hearts to obey.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Calls to worship with Scripture and responses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