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Candlelight usher card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each usher does before, during and after the candlelight part of a Christmas Eve service.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During Silent Night</a:t>
            </a:r>
            <a:endParaRPr lang="en-US" sz="5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Tip your unlit candle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the lit one</a:t>
            </a:r>
            <a:endParaRPr lang="en-US" sz="5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Keep your lit candle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upright</a:t>
            </a:r>
            <a:endParaRPr lang="en-US" sz="5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Please blow out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candle</a:t>
            </a:r>
            <a:endParaRPr lang="en-US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Church Posting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Candlelight usher card</dc:title>
  <dc:subject>PptxGenJS Presentation</dc:subject>
  <dc:creator>Church Posting</dc:creator>
  <cp:lastModifiedBy>Church Posting</cp:lastModifiedBy>
  <cp:revision>1</cp:revision>
  <dcterms:created xsi:type="dcterms:W3CDTF">2026-10-24T21:58:45Z</dcterms:created>
  <dcterms:modified xsi:type="dcterms:W3CDTF">2026-10-24T21:58:45Z</dcterms:modified>
</cp:coreProperties>
</file>