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</p:sldIdLst>
  <p:notesMasterIdLst>
    <p:notesMasterId r:id="rId7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notesMaster" Target="notesMasters/notesMaster1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Christmas Eve candlelight service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order of service with every reading, response and instruction, for about 60 minutes.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Welcome and call to worship</a:t>
            </a:r>
            <a:endParaRPr lang="en-US" sz="5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 to the LORD a new song;</a:t>
            </a:r>
            <a:endParaRPr lang="en-US" sz="5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 to the LORD,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the earth.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 to the LORD,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bless His name;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proclaim His salvation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 after day.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Declare His glory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nations,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 wonders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all peoples.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Come, All Ye Faithful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promise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people walking in darkness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seen a great light;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those living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land of the shadow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death, a light has dawned.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unto us a child is born,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unto us a son is given,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government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will be upon His shoulders.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He will be called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Wonderful Counselor,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Mighty God, Everlasting Father,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Prince of Peace.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increase of His government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peace there will be no end.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will reign on the throne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David and over his kingdom,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establish and sustain it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justice and righteousness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that time and forevermore.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zeal of the LORD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Hosts will accomplish this.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Little Town of Bethlehem</a:t>
            </a:r>
            <a:endParaRPr lang="en-US" sz="5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birth</a:t>
            </a:r>
            <a:endParaRPr lang="en-US" sz="5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in those days a decree went out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Caesar Augustus that a census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should be taken of the whole empire.</a:t>
            </a:r>
            <a:endParaRPr lang="en-US" sz="3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was the first census to take place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while Quirinius was governor of Syria.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everyone went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his own town to register.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Joseph also went up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Nazareth in Galilee to Judea,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city of David called Bethlehem,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since he was from the house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line of David.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went there to register with Mary,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was pledged to him in marriage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was expecting a child.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While they were there, the time came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her Child to be born.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she gave birth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her firstborn, a Son.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wrapped Him in swaddling cloths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laid Him in a manger,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because there was no room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them in the inn.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2:1-7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Away in a Manger</a:t>
            </a:r>
            <a:endParaRPr lang="en-US" sz="5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shepherds</a:t>
            </a:r>
            <a:endParaRPr lang="en-US" sz="5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there were shepherds residing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fields nearby,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keeping watch over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their flocks by night.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 then an angel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Lord stood before them,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glory of the Lord shone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around them, and they were terrified.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the angel said to them,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“Do not be afraid!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behold, I bring you good news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great joy that will be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all the people: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 in the city of David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Savior has been born to you.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is Christ the Lord!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this will be a sign to you: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will find a baby wrapped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swaddling cloths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lying in a manger.”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suddenly there appeared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the angel a great multitude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heavenly host,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praising God and saying: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“Glory to God in the highest,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 earth peace to men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whom His favor rests!”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angels had left them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gone into heaven,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shepherds said to one another,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“Let us go to Bethlehem and see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thing that has happened,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the Lord has made known to us.”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they hurried off and found Mary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Joseph and the Baby,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was lying in the manger.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they had seen the Child,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spread the message they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had received about Him.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all who heard it were amazed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what the shepherds said to them.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Mary treasured up all these things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pondered them in her heart.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shepherds returned,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glorifying and praising God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all they had heard and seen,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was just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the angel had told them.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2:8-20</a:t>
            </a:r>
            <a:endParaRPr lang="en-US" sz="16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Hark! the Herald Angels Sing</a:t>
            </a:r>
            <a:endParaRPr lang="en-US" sz="5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Lighting the Christ candle</a:t>
            </a:r>
            <a:endParaRPr lang="en-US" sz="53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beginning was the Word,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Word was with God,</a:t>
            </a:r>
            <a:endParaRPr lang="en-US" sz="5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Word was God.</a:t>
            </a:r>
            <a:endParaRPr lang="en-US" sz="5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Light shines in the darkness,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darkness has not overcome it.</a:t>
            </a:r>
            <a:endParaRPr lang="en-US" sz="4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Word became flesh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made His dwelling among us.</a:t>
            </a:r>
            <a:endParaRPr lang="en-US" sz="4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have seen His glory,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 of grace and truth.</a:t>
            </a:r>
            <a:endParaRPr lang="en-US" sz="5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Silent Night by candlelight</a:t>
            </a:r>
            <a:endParaRPr lang="en-US" sz="51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Tip your unlit candle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lit one</a:t>
            </a:r>
            <a:endParaRPr lang="en-US" sz="5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your lit candle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upright</a:t>
            </a:r>
            <a:endParaRPr lang="en-US" sz="5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Silent Night</a:t>
            </a:r>
            <a:endParaRPr lang="en-US" sz="54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Joy to the World and the blessing</a:t>
            </a:r>
            <a:endParaRPr lang="en-US" sz="42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Joy to the World</a:t>
            </a:r>
            <a:endParaRPr lang="en-US" sz="5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bless you and keep you;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cause His face to shine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6:24-26</a:t>
            </a:r>
            <a:endParaRPr lang="en-US" sz="16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upon you and be gracious to you;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lift up His countenance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6:24-26</a:t>
            </a:r>
            <a:endParaRPr lang="en-US" sz="16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toward you and give you peace.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6:24-26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77</Slides>
  <Notes>77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Christmas Eve candlelight service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