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1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Church membership covenant example</a:t>
            </a:r>
            <a:endParaRPr lang="en-US" sz="41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 original covenant for a church to consider through its own adoption process.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1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Membership covenant example</a:t>
            </a:r>
            <a:endParaRPr lang="en-US" sz="5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5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Trusting in Jesus Christ</a:t>
            </a:r>
            <a:endParaRPr lang="en-US" sz="45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5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depending on the Holy Spirit,</a:t>
            </a:r>
            <a:endParaRPr lang="en-US" sz="4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 covenant to walk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together as his people.</a:t>
            </a:r>
            <a:endParaRPr lang="en-US" sz="5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0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 will gather for worship,</a:t>
            </a:r>
            <a:endParaRPr lang="en-US" sz="50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0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hear his Word and pray for one</a:t>
            </a:r>
            <a:endParaRPr lang="en-US" sz="5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0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another. We will pursue peace,</a:t>
            </a:r>
            <a:endParaRPr lang="en-US" sz="50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0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speak truthfully</a:t>
            </a:r>
            <a:endParaRPr lang="en-US" sz="5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seek reconciliation</a:t>
            </a:r>
            <a:endParaRPr lang="en-US" sz="48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8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when we sin against each other.</a:t>
            </a:r>
            <a:endParaRPr lang="en-US" sz="4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 will care for those in need,</a:t>
            </a:r>
            <a:endParaRPr lang="en-US" sz="40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serve according to our gifts and give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1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faithfully as the Lord provides.</a:t>
            </a:r>
            <a:endParaRPr lang="en-US" sz="41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1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 will teach the faith in our homes</a:t>
            </a:r>
            <a:endParaRPr lang="en-US" sz="4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commend Christ to our neighbors.</a:t>
            </a:r>
            <a:endParaRPr lang="en-US" sz="40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When we move, we will seek a faithful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church where we can continue</a:t>
            </a:r>
            <a:endParaRPr lang="en-US" sz="53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life together.</a:t>
            </a:r>
            <a:endParaRPr lang="en-US" sz="5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Church Posting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Church membership covenant example</dc:title>
  <dc:subject>PptxGenJS Presentation</dc:subject>
  <dc:creator>Church Posting</dc:creator>
  <cp:lastModifiedBy>Church Posting</cp:lastModifiedBy>
  <cp:revision>1</cp:revision>
  <dcterms:created xsi:type="dcterms:W3CDTF">2026-10-24T21:58:45Z</dcterms:created>
  <dcterms:modified xsi:type="dcterms:W3CDTF">2026-10-24T21:58:45Z</dcterms:modified>
</cp:coreProperties>
</file>