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5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Communion service script and preparation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original leader script for the Lord's Supper.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Invitation</a:t>
            </a:r>
            <a:endParaRPr lang="en-US" sz="5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9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come to remember the death of Jesus</a:t>
            </a:r>
            <a:endParaRPr lang="en-US" sz="39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39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Christ and proclaim our hope in him.</a:t>
            </a:r>
            <a:endParaRPr lang="en-US" sz="3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Leader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Let us examine ourselves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give thanks for his mercy.</a:t>
            </a:r>
            <a:endParaRPr lang="en-US" sz="5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Scripture and prayer</a:t>
            </a:r>
            <a:endParaRPr lang="en-US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I received from the Lord what</a:t>
            </a:r>
            <a:endParaRPr lang="en-US" sz="45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5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also passed on to you:</a:t>
            </a:r>
            <a:endParaRPr lang="en-US" sz="45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11:23-26 (BSB)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Lord Jesus, on the night He</a:t>
            </a:r>
            <a:endParaRPr lang="en-US" sz="48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8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betrayed, took bread,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11:23-26 (BSB)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when He had given thanks,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broke it and said,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11:23-26 (BSB)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2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“This is My body, which is for you;</a:t>
            </a:r>
            <a:endParaRPr lang="en-US" sz="4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2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this in remembrance of Me.”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11:23-26 (BSB)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same way,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supper He took the cup,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11:23-26 (BSB)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saying, “This cup is the new</a:t>
            </a:r>
            <a:endParaRPr lang="en-US" sz="5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3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covenant in My blood;</a:t>
            </a:r>
            <a:endParaRPr lang="en-US" sz="53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11:23-26 (BSB)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this, as often as you drink it,</a:t>
            </a:r>
            <a:endParaRPr lang="en-US" sz="4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remembrance of Me.”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11:23-26 (BSB)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as often as you eat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bread and drink this cup,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11:23-26 (BSB)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proclaim the Lord’s death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until He comes.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11:23-26 (BSB)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bread</a:t>
            </a:r>
            <a:endParaRPr lang="en-US" sz="5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when He had given thanks,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broke it and said,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11:24 (BSB)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2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“This is My body, which is for you;</a:t>
            </a:r>
            <a:endParaRPr lang="en-US" sz="42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2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this in remembrance of Me.”</a:t>
            </a:r>
            <a:endParaRPr lang="en-US" sz="42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11:24 (BSB)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00" b="1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cup</a:t>
            </a:r>
            <a:endParaRPr lang="en-US" sz="5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same way,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supper He took the cup,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11:25-26 (BSB)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saying, “This cup is the new</a:t>
            </a:r>
            <a:endParaRPr lang="en-US" sz="53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3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covenant in My blood;</a:t>
            </a:r>
            <a:endParaRPr lang="en-US" sz="53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11:25-26 (BSB)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this, as often as you drink it,</a:t>
            </a:r>
            <a:endParaRPr lang="en-US" sz="44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44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remembrance of Me.”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11:25-26 (BSB)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as often as you eat</a:t>
            </a:r>
            <a:endParaRPr lang="en-US" sz="50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0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bread and drink this cup,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11:25-26 (BSB)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216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914400"/>
            <a:ext cx="11091672" cy="4754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 proclaim the Lord’s death</a:t>
            </a:r>
            <a:endParaRPr lang="en-US" sz="51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5100" dirty="0">
                <a:solidFill>
                  <a:srgbClr val="F7F4E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until He comes.</a:t>
            </a:r>
            <a:endParaRPr lang="en-US" sz="5100" dirty="0"/>
          </a:p>
        </p:txBody>
      </p:sp>
      <p:sp>
        <p:nvSpPr>
          <p:cNvPr id="3" name="Text 1"/>
          <p:cNvSpPr/>
          <p:nvPr/>
        </p:nvSpPr>
        <p:spPr>
          <a:xfrm>
            <a:off x="548640" y="5806440"/>
            <a:ext cx="1109167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B9C2C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Corinthians 11:25-26 (BSB)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Church Posting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Communion service script and preparation</dc:title>
  <dc:subject>PptxGenJS Presentation</dc:subject>
  <dc:creator>Church Posting</dc:creator>
  <cp:lastModifiedBy>Church Posting</cp:lastModifiedBy>
  <cp:revision>1</cp:revision>
  <dcterms:created xsi:type="dcterms:W3CDTF">2026-10-24T21:58:45Z</dcterms:created>
  <dcterms:modified xsi:type="dcterms:W3CDTF">2026-10-24T21:58:45Z</dcterms:modified>
</cp:coreProperties>
</file>