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Doxology lyrics, meaning and service slides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God, from whom all blessings flow.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God, from whom all blessings flow</a:t>
            </a:r>
            <a:endParaRPr lang="en-US" sz="3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God, from whom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blessings flow;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Him, all creatures here below;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Him above, ye heavenly host;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 Father, Son,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Holy Ghost. Amen.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Doxology lyrics, meaning and service slides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