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Nicene Creed text and printable slides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1662 Book of Common Prayer text, with a reading copy and slides.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Nicene Creed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BELIEVE in one God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Father Almighty,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Maker of heaven and earth,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of all things visible</a:t>
            </a:r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invisible: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in one Lord Jesus Christ,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only-begotten Son of God,</a:t>
            </a:r>
            <a:endParaRPr lang="en-US" sz="5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Begotten of his Father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all worlds,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of God, Light of Light, Very God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very God, Begotten, not made,</a:t>
            </a:r>
            <a:endParaRPr lang="en-US" sz="4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Being of one substance with the Father,</a:t>
            </a:r>
            <a:endParaRPr lang="en-US" sz="3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whom all things were made: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for us men and for our salvation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came down from heaven,</a:t>
            </a:r>
            <a:endParaRPr lang="en-US" sz="4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was incarnate by the Holy Ghost</a:t>
            </a:r>
            <a:endParaRPr lang="en-US" sz="4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Virgin Mary,</a:t>
            </a:r>
            <a:endParaRPr lang="en-US" sz="4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was made man, And was crucified</a:t>
            </a:r>
            <a:endParaRPr lang="en-US" sz="4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also for us under Pontius Pilate.</a:t>
            </a:r>
            <a:endParaRPr lang="en-US" sz="4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suffered and was buried,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third day he rose again</a:t>
            </a:r>
            <a:endParaRPr lang="en-US" sz="4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according to the Scriptures,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ascended into heaven, And sitteth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the right hand of the Father.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he shall come again with glory</a:t>
            </a:r>
            <a:endParaRPr lang="en-US" sz="4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judge both the quick and the dead: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Whose kingdom shall have no end.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I believe in the Holy Ghost,</a:t>
            </a:r>
            <a:endParaRPr lang="en-US" sz="4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6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Lord and giver of life,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proceedeth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the Father and the Son,</a:t>
            </a:r>
            <a:endParaRPr lang="en-US" sz="5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with the Father and the Son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together is worshipped and glorified,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spake by the Prophets.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I believe one Catholick</a:t>
            </a:r>
            <a:endParaRPr lang="en-US" sz="5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Apostolick Church.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acknowledge one Baptism</a:t>
            </a:r>
            <a:endParaRPr lang="en-US" sz="5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remission of sins.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I look for the</a:t>
            </a:r>
            <a:endParaRPr lang="en-US" sz="5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Resurrection of the dead,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life of the world</a:t>
            </a:r>
            <a:endParaRPr lang="en-US" sz="5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come. Amen.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Nicene Creed text and printable slides</dc:title>
  <dc:subject>PptxGenJS Presentation</dc:subject>
  <dc:creator>Church Posting</dc:creator>
  <cp:lastModifiedBy>Church Posting</cp:lastModifiedBy>
  <cp:revision>1</cp:revision>
  <dcterms:created xsi:type="dcterms:W3CDTF">2026-10-24T21:58:45Z</dcterms:created>
  <dcterms:modified xsi:type="dcterms:W3CDTF">2026-10-24T21:58:45Z</dcterms:modified>
</cp:coreProperties>
</file>